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13716000" cx="24384000"/>
  <p:notesSz cx="6858000" cy="9144000"/>
  <p:embeddedFontLst>
    <p:embeddedFont>
      <p:font typeface="Helvetica Neue"/>
      <p:regular r:id="rId15"/>
      <p:bold r:id="rId16"/>
      <p:italic r:id="rId17"/>
      <p:boldItalic r:id="rId18"/>
    </p:embeddedFont>
    <p:embeddedFont>
      <p:font typeface="Roboto Mono"/>
      <p:regular r:id="rId19"/>
      <p:bold r:id="rId20"/>
      <p:italic r:id="rId21"/>
      <p:boldItalic r:id="rId22"/>
    </p:embeddedFont>
    <p:embeddedFont>
      <p:font typeface="Open Sans Ligh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Mono-bold.fntdata"/><Relationship Id="rId22" Type="http://schemas.openxmlformats.org/officeDocument/2006/relationships/font" Target="fonts/RobotoMono-boldItalic.fntdata"/><Relationship Id="rId21" Type="http://schemas.openxmlformats.org/officeDocument/2006/relationships/font" Target="fonts/RobotoMono-italic.fntdata"/><Relationship Id="rId24" Type="http://schemas.openxmlformats.org/officeDocument/2006/relationships/font" Target="fonts/OpenSansLight-bold.fntdata"/><Relationship Id="rId23" Type="http://schemas.openxmlformats.org/officeDocument/2006/relationships/font" Target="fonts/OpenSans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Light-boldItalic.fntdata"/><Relationship Id="rId25" Type="http://schemas.openxmlformats.org/officeDocument/2006/relationships/font" Target="fonts/OpenSans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HelveticaNeue-regular.fntdata"/><Relationship Id="rId14" Type="http://schemas.openxmlformats.org/officeDocument/2006/relationships/slide" Target="slides/slide10.xml"/><Relationship Id="rId17" Type="http://schemas.openxmlformats.org/officeDocument/2006/relationships/font" Target="fonts/HelveticaNeue-italic.fntdata"/><Relationship Id="rId16" Type="http://schemas.openxmlformats.org/officeDocument/2006/relationships/font" Target="fonts/HelveticaNeue-bold.fntdata"/><Relationship Id="rId19" Type="http://schemas.openxmlformats.org/officeDocument/2006/relationships/font" Target="fonts/RobotoMono-regular.fntdata"/><Relationship Id="rId18" Type="http://schemas.openxmlformats.org/officeDocument/2006/relationships/font" Target="fonts/HelveticaNeue-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11" name="Google Shape;1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71" name="Google Shape;17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18" name="Google Shape;11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c3d108d2d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c3d108d2d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30" name="Google Shape;13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39" name="Google Shape;13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46" name="Google Shape;14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c4753b9d1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c4753b9d1_1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c4753b9d1_2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c4753b9d1_2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c4753b9d1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c4753b9d1_2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22593220" y="12435245"/>
            <a:ext cx="1463100" cy="1049700"/>
          </a:xfrm>
          <a:prstGeom prst="rect">
            <a:avLst/>
          </a:prstGeom>
          <a:noFill/>
          <a:ln>
            <a:noFill/>
          </a:ln>
        </p:spPr>
        <p:txBody>
          <a:bodyPr anchorCtr="0" anchor="ctr" bIns="243800" lIns="243800" spcFirstLastPara="1" rIns="243800" wrap="square" tIns="243800">
            <a:normAutofit/>
          </a:bodyPr>
          <a:lstStyle>
            <a:lvl1pPr indent="0" lvl="0"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50" name="Google Shape;50;p11"/>
          <p:cNvSpPr txBox="1"/>
          <p:nvPr>
            <p:ph idx="1"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1"/>
                </a:solidFill>
                <a:latin typeface="Arial"/>
                <a:ea typeface="Arial"/>
                <a:cs typeface="Arial"/>
                <a:sym typeface="Arial"/>
              </a:defRPr>
            </a:lvl2pPr>
            <a:lvl3pPr lvl="2" algn="l">
              <a:lnSpc>
                <a:spcPct val="100000"/>
              </a:lnSpc>
              <a:spcBef>
                <a:spcPts val="0"/>
              </a:spcBef>
              <a:spcAft>
                <a:spcPts val="0"/>
              </a:spcAft>
              <a:buSzPts val="3600"/>
              <a:buNone/>
              <a:defRPr>
                <a:solidFill>
                  <a:schemeClr val="accent1"/>
                </a:solidFill>
                <a:latin typeface="Arial"/>
                <a:ea typeface="Arial"/>
                <a:cs typeface="Arial"/>
                <a:sym typeface="Arial"/>
              </a:defRPr>
            </a:lvl3pPr>
            <a:lvl4pPr lvl="3" algn="l">
              <a:lnSpc>
                <a:spcPct val="100000"/>
              </a:lnSpc>
              <a:spcBef>
                <a:spcPts val="0"/>
              </a:spcBef>
              <a:spcAft>
                <a:spcPts val="0"/>
              </a:spcAft>
              <a:buSzPts val="3600"/>
              <a:buNone/>
              <a:defRPr>
                <a:solidFill>
                  <a:schemeClr val="accent1"/>
                </a:solidFill>
                <a:latin typeface="Arial"/>
                <a:ea typeface="Arial"/>
                <a:cs typeface="Arial"/>
                <a:sym typeface="Arial"/>
              </a:defRPr>
            </a:lvl4pPr>
            <a:lvl5pPr lvl="4" algn="l">
              <a:lnSpc>
                <a:spcPct val="100000"/>
              </a:lnSpc>
              <a:spcBef>
                <a:spcPts val="0"/>
              </a:spcBef>
              <a:spcAft>
                <a:spcPts val="0"/>
              </a:spcAft>
              <a:buSzPts val="3000"/>
              <a:buNone/>
              <a:defRPr>
                <a:solidFill>
                  <a:schemeClr val="accent1"/>
                </a:solidFill>
                <a:latin typeface="Arial"/>
                <a:ea typeface="Arial"/>
                <a:cs typeface="Arial"/>
                <a:sym typeface="Arial"/>
              </a:defRPr>
            </a:lvl5pPr>
            <a:lvl6pPr lvl="5" algn="l">
              <a:lnSpc>
                <a:spcPct val="100000"/>
              </a:lnSpc>
              <a:spcBef>
                <a:spcPts val="0"/>
              </a:spcBef>
              <a:spcAft>
                <a:spcPts val="0"/>
              </a:spcAft>
              <a:buSzPts val="3000"/>
              <a:buNone/>
              <a:defRPr>
                <a:solidFill>
                  <a:schemeClr val="accent1"/>
                </a:solidFill>
                <a:latin typeface="Arial"/>
                <a:ea typeface="Arial"/>
                <a:cs typeface="Arial"/>
                <a:sym typeface="Arial"/>
              </a:defRPr>
            </a:lvl6pPr>
            <a:lvl7pPr lvl="6" algn="l">
              <a:lnSpc>
                <a:spcPct val="100000"/>
              </a:lnSpc>
              <a:spcBef>
                <a:spcPts val="0"/>
              </a:spcBef>
              <a:spcAft>
                <a:spcPts val="0"/>
              </a:spcAft>
              <a:buSzPts val="3000"/>
              <a:buNone/>
              <a:defRPr>
                <a:solidFill>
                  <a:schemeClr val="accent1"/>
                </a:solidFill>
                <a:latin typeface="Arial"/>
                <a:ea typeface="Arial"/>
                <a:cs typeface="Arial"/>
                <a:sym typeface="Arial"/>
              </a:defRPr>
            </a:lvl7pPr>
            <a:lvl8pPr lvl="7" algn="l">
              <a:lnSpc>
                <a:spcPct val="100000"/>
              </a:lnSpc>
              <a:spcBef>
                <a:spcPts val="0"/>
              </a:spcBef>
              <a:spcAft>
                <a:spcPts val="0"/>
              </a:spcAft>
              <a:buSzPts val="3000"/>
              <a:buNone/>
              <a:defRPr>
                <a:solidFill>
                  <a:schemeClr val="accent1"/>
                </a:solidFill>
                <a:latin typeface="Arial"/>
                <a:ea typeface="Arial"/>
                <a:cs typeface="Arial"/>
                <a:sym typeface="Arial"/>
              </a:defRPr>
            </a:lvl8pPr>
            <a:lvl9pPr lvl="8" algn="l">
              <a:lnSpc>
                <a:spcPct val="100000"/>
              </a:lnSpc>
              <a:spcBef>
                <a:spcPts val="0"/>
              </a:spcBef>
              <a:spcAft>
                <a:spcPts val="0"/>
              </a:spcAft>
              <a:buSzPts val="3000"/>
              <a:buNone/>
              <a:defRPr>
                <a:solidFill>
                  <a:schemeClr val="accent1"/>
                </a:solidFill>
                <a:latin typeface="Arial"/>
                <a:ea typeface="Arial"/>
                <a:cs typeface="Arial"/>
                <a:sym typeface="Arial"/>
              </a:defRPr>
            </a:lvl9pPr>
          </a:lstStyle>
          <a:p/>
        </p:txBody>
      </p:sp>
      <p:sp>
        <p:nvSpPr>
          <p:cNvPr id="51" name="Google Shape;51;p11"/>
          <p:cNvSpPr txBox="1"/>
          <p:nvPr>
            <p:ph idx="2"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2" name="Google Shape;52;p11"/>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55" name="Google Shape;55;p12"/>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6" name="Google Shape;56;p12"/>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57" name="Google Shape;57;p12"/>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58" name="Shape 5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61" name="Google Shape;61;p14"/>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62" name="Google Shape;62;p14"/>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3" name="Google Shape;63;p14"/>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66" name="Google Shape;66;p15"/>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7" name="Google Shape;67;p15"/>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6"/>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0" name="Google Shape;70;p16"/>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71" name="Google Shape;71;p16"/>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7"/>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74" name="Google Shape;74;p17"/>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75" name="Google Shape;75;p17"/>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6" name="Google Shape;76;p17"/>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8"/>
          <p:cNvSpPr txBox="1"/>
          <p:nvPr/>
        </p:nvSpPr>
        <p:spPr>
          <a:xfrm>
            <a:off x="1160400" y="3195450"/>
            <a:ext cx="21906301" cy="13512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79" name="Google Shape;79;p18"/>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80" name="Google Shape;80;p18"/>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1" name="Google Shape;81;p18"/>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1203350" y="4079650"/>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4" name="Google Shape;84;p19"/>
          <p:cNvSpPr txBox="1"/>
          <p:nvPr>
            <p:ph type="title"/>
          </p:nvPr>
        </p:nvSpPr>
        <p:spPr>
          <a:xfrm>
            <a:off x="893050" y="1290125"/>
            <a:ext cx="219561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85" name="Google Shape;85;p19"/>
          <p:cNvSpPr txBox="1"/>
          <p:nvPr>
            <p:ph idx="2" type="subTitle"/>
          </p:nvPr>
        </p:nvSpPr>
        <p:spPr>
          <a:xfrm>
            <a:off x="10956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1"/>
                </a:solidFill>
                <a:latin typeface="Arial"/>
                <a:ea typeface="Arial"/>
                <a:cs typeface="Arial"/>
                <a:sym typeface="Arial"/>
              </a:defRPr>
            </a:lvl2pPr>
            <a:lvl3pPr lvl="2" algn="l">
              <a:lnSpc>
                <a:spcPct val="100000"/>
              </a:lnSpc>
              <a:spcBef>
                <a:spcPts val="0"/>
              </a:spcBef>
              <a:spcAft>
                <a:spcPts val="0"/>
              </a:spcAft>
              <a:buSzPts val="3600"/>
              <a:buNone/>
              <a:defRPr>
                <a:solidFill>
                  <a:schemeClr val="accent1"/>
                </a:solidFill>
                <a:latin typeface="Arial"/>
                <a:ea typeface="Arial"/>
                <a:cs typeface="Arial"/>
                <a:sym typeface="Arial"/>
              </a:defRPr>
            </a:lvl3pPr>
            <a:lvl4pPr lvl="3" algn="l">
              <a:lnSpc>
                <a:spcPct val="100000"/>
              </a:lnSpc>
              <a:spcBef>
                <a:spcPts val="0"/>
              </a:spcBef>
              <a:spcAft>
                <a:spcPts val="0"/>
              </a:spcAft>
              <a:buSzPts val="3600"/>
              <a:buNone/>
              <a:defRPr>
                <a:solidFill>
                  <a:schemeClr val="accent1"/>
                </a:solidFill>
                <a:latin typeface="Arial"/>
                <a:ea typeface="Arial"/>
                <a:cs typeface="Arial"/>
                <a:sym typeface="Arial"/>
              </a:defRPr>
            </a:lvl4pPr>
            <a:lvl5pPr lvl="4" algn="l">
              <a:lnSpc>
                <a:spcPct val="100000"/>
              </a:lnSpc>
              <a:spcBef>
                <a:spcPts val="0"/>
              </a:spcBef>
              <a:spcAft>
                <a:spcPts val="0"/>
              </a:spcAft>
              <a:buSzPts val="3000"/>
              <a:buNone/>
              <a:defRPr>
                <a:solidFill>
                  <a:schemeClr val="accent1"/>
                </a:solidFill>
                <a:latin typeface="Arial"/>
                <a:ea typeface="Arial"/>
                <a:cs typeface="Arial"/>
                <a:sym typeface="Arial"/>
              </a:defRPr>
            </a:lvl5pPr>
            <a:lvl6pPr lvl="5" algn="l">
              <a:lnSpc>
                <a:spcPct val="100000"/>
              </a:lnSpc>
              <a:spcBef>
                <a:spcPts val="0"/>
              </a:spcBef>
              <a:spcAft>
                <a:spcPts val="0"/>
              </a:spcAft>
              <a:buSzPts val="3000"/>
              <a:buNone/>
              <a:defRPr>
                <a:solidFill>
                  <a:schemeClr val="accent1"/>
                </a:solidFill>
                <a:latin typeface="Arial"/>
                <a:ea typeface="Arial"/>
                <a:cs typeface="Arial"/>
                <a:sym typeface="Arial"/>
              </a:defRPr>
            </a:lvl6pPr>
            <a:lvl7pPr lvl="6" algn="l">
              <a:lnSpc>
                <a:spcPct val="100000"/>
              </a:lnSpc>
              <a:spcBef>
                <a:spcPts val="0"/>
              </a:spcBef>
              <a:spcAft>
                <a:spcPts val="0"/>
              </a:spcAft>
              <a:buSzPts val="3000"/>
              <a:buNone/>
              <a:defRPr>
                <a:solidFill>
                  <a:schemeClr val="accent1"/>
                </a:solidFill>
                <a:latin typeface="Arial"/>
                <a:ea typeface="Arial"/>
                <a:cs typeface="Arial"/>
                <a:sym typeface="Arial"/>
              </a:defRPr>
            </a:lvl7pPr>
            <a:lvl8pPr lvl="7" algn="l">
              <a:lnSpc>
                <a:spcPct val="100000"/>
              </a:lnSpc>
              <a:spcBef>
                <a:spcPts val="0"/>
              </a:spcBef>
              <a:spcAft>
                <a:spcPts val="0"/>
              </a:spcAft>
              <a:buSzPts val="3000"/>
              <a:buNone/>
              <a:defRPr>
                <a:solidFill>
                  <a:schemeClr val="accent1"/>
                </a:solidFill>
                <a:latin typeface="Arial"/>
                <a:ea typeface="Arial"/>
                <a:cs typeface="Arial"/>
                <a:sym typeface="Arial"/>
              </a:defRPr>
            </a:lvl8pPr>
            <a:lvl9pPr lvl="8" algn="l">
              <a:lnSpc>
                <a:spcPct val="100000"/>
              </a:lnSpc>
              <a:spcBef>
                <a:spcPts val="0"/>
              </a:spcBef>
              <a:spcAft>
                <a:spcPts val="0"/>
              </a:spcAft>
              <a:buSzPts val="3000"/>
              <a:buNone/>
              <a:defRPr>
                <a:solidFill>
                  <a:schemeClr val="accent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0"/>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88" name="Google Shape;88;p20"/>
          <p:cNvSpPr txBox="1"/>
          <p:nvPr>
            <p:ph idx="1" type="body"/>
          </p:nvPr>
        </p:nvSpPr>
        <p:spPr>
          <a:xfrm>
            <a:off x="1203350" y="3095025"/>
            <a:ext cx="21906301"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9" name="Google Shape;89;p20"/>
          <p:cNvSpPr txBox="1"/>
          <p:nvPr>
            <p:ph idx="2" type="subTitle"/>
          </p:nvPr>
        </p:nvSpPr>
        <p:spPr>
          <a:xfrm>
            <a:off x="1127150" y="3035275"/>
            <a:ext cx="22013999"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90" name="Google Shape;90;p20"/>
          <p:cNvSpPr txBox="1"/>
          <p:nvPr>
            <p:ph type="title"/>
          </p:nvPr>
        </p:nvSpPr>
        <p:spPr>
          <a:xfrm>
            <a:off x="927050" y="1290125"/>
            <a:ext cx="209363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13" name="Google Shape;13;p3"/>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rgbClr val="F6BA17"/>
                </a:solidFill>
                <a:latin typeface="Arial"/>
                <a:ea typeface="Arial"/>
                <a:cs typeface="Arial"/>
                <a:sym typeface="Arial"/>
              </a:defRPr>
            </a:lvl2pPr>
            <a:lvl3pPr lvl="2" algn="l">
              <a:lnSpc>
                <a:spcPct val="100000"/>
              </a:lnSpc>
              <a:spcBef>
                <a:spcPts val="0"/>
              </a:spcBef>
              <a:spcAft>
                <a:spcPts val="0"/>
              </a:spcAft>
              <a:buSzPts val="3600"/>
              <a:buNone/>
              <a:defRPr>
                <a:solidFill>
                  <a:srgbClr val="F6BA17"/>
                </a:solidFill>
                <a:latin typeface="Arial"/>
                <a:ea typeface="Arial"/>
                <a:cs typeface="Arial"/>
                <a:sym typeface="Arial"/>
              </a:defRPr>
            </a:lvl3pPr>
            <a:lvl4pPr lvl="3" algn="l">
              <a:lnSpc>
                <a:spcPct val="100000"/>
              </a:lnSpc>
              <a:spcBef>
                <a:spcPts val="0"/>
              </a:spcBef>
              <a:spcAft>
                <a:spcPts val="0"/>
              </a:spcAft>
              <a:buSzPts val="3600"/>
              <a:buNone/>
              <a:defRPr>
                <a:solidFill>
                  <a:srgbClr val="F6BA17"/>
                </a:solidFill>
                <a:latin typeface="Arial"/>
                <a:ea typeface="Arial"/>
                <a:cs typeface="Arial"/>
                <a:sym typeface="Arial"/>
              </a:defRPr>
            </a:lvl4pPr>
            <a:lvl5pPr lvl="4" algn="l">
              <a:lnSpc>
                <a:spcPct val="100000"/>
              </a:lnSpc>
              <a:spcBef>
                <a:spcPts val="0"/>
              </a:spcBef>
              <a:spcAft>
                <a:spcPts val="0"/>
              </a:spcAft>
              <a:buSzPts val="3000"/>
              <a:buNone/>
              <a:defRPr>
                <a:solidFill>
                  <a:srgbClr val="F6BA17"/>
                </a:solidFill>
                <a:latin typeface="Arial"/>
                <a:ea typeface="Arial"/>
                <a:cs typeface="Arial"/>
                <a:sym typeface="Arial"/>
              </a:defRPr>
            </a:lvl5pPr>
            <a:lvl6pPr lvl="5" algn="l">
              <a:lnSpc>
                <a:spcPct val="100000"/>
              </a:lnSpc>
              <a:spcBef>
                <a:spcPts val="0"/>
              </a:spcBef>
              <a:spcAft>
                <a:spcPts val="0"/>
              </a:spcAft>
              <a:buSzPts val="3000"/>
              <a:buNone/>
              <a:defRPr>
                <a:solidFill>
                  <a:srgbClr val="F6BA17"/>
                </a:solidFill>
                <a:latin typeface="Arial"/>
                <a:ea typeface="Arial"/>
                <a:cs typeface="Arial"/>
                <a:sym typeface="Arial"/>
              </a:defRPr>
            </a:lvl6pPr>
            <a:lvl7pPr lvl="6" algn="l">
              <a:lnSpc>
                <a:spcPct val="100000"/>
              </a:lnSpc>
              <a:spcBef>
                <a:spcPts val="0"/>
              </a:spcBef>
              <a:spcAft>
                <a:spcPts val="0"/>
              </a:spcAft>
              <a:buSzPts val="3000"/>
              <a:buNone/>
              <a:defRPr>
                <a:solidFill>
                  <a:srgbClr val="F6BA17"/>
                </a:solidFill>
                <a:latin typeface="Arial"/>
                <a:ea typeface="Arial"/>
                <a:cs typeface="Arial"/>
                <a:sym typeface="Arial"/>
              </a:defRPr>
            </a:lvl7pPr>
            <a:lvl8pPr lvl="7" algn="l">
              <a:lnSpc>
                <a:spcPct val="100000"/>
              </a:lnSpc>
              <a:spcBef>
                <a:spcPts val="0"/>
              </a:spcBef>
              <a:spcAft>
                <a:spcPts val="0"/>
              </a:spcAft>
              <a:buSzPts val="3000"/>
              <a:buNone/>
              <a:defRPr>
                <a:solidFill>
                  <a:srgbClr val="F6BA17"/>
                </a:solidFill>
                <a:latin typeface="Arial"/>
                <a:ea typeface="Arial"/>
                <a:cs typeface="Arial"/>
                <a:sym typeface="Arial"/>
              </a:defRPr>
            </a:lvl8pPr>
            <a:lvl9pPr lvl="8" algn="l">
              <a:lnSpc>
                <a:spcPct val="100000"/>
              </a:lnSpc>
              <a:spcBef>
                <a:spcPts val="0"/>
              </a:spcBef>
              <a:spcAft>
                <a:spcPts val="0"/>
              </a:spcAft>
              <a:buSzPts val="3000"/>
              <a:buNone/>
              <a:defRPr>
                <a:solidFill>
                  <a:srgbClr val="F6BA17"/>
                </a:solidFill>
                <a:latin typeface="Arial"/>
                <a:ea typeface="Arial"/>
                <a:cs typeface="Arial"/>
                <a:sym typeface="Arial"/>
              </a:defRPr>
            </a:lvl9pPr>
          </a:lstStyle>
          <a:p/>
        </p:txBody>
      </p:sp>
      <p:sp>
        <p:nvSpPr>
          <p:cNvPr id="14" name="Google Shape;14;p3"/>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1"/>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chemeClr val="dk2"/>
              </a:solidFill>
              <a:latin typeface="Helvetica Neue"/>
              <a:ea typeface="Helvetica Neue"/>
              <a:cs typeface="Helvetica Neue"/>
              <a:sym typeface="Helvetica Neue"/>
            </a:endParaRPr>
          </a:p>
        </p:txBody>
      </p:sp>
      <p:sp>
        <p:nvSpPr>
          <p:cNvPr id="93" name="Google Shape;93;p21"/>
          <p:cNvSpPr txBox="1"/>
          <p:nvPr>
            <p:ph idx="1" type="body"/>
          </p:nvPr>
        </p:nvSpPr>
        <p:spPr>
          <a:xfrm>
            <a:off x="1203350" y="4249150"/>
            <a:ext cx="8835000"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4" name="Google Shape;94;p21"/>
          <p:cNvSpPr txBox="1"/>
          <p:nvPr>
            <p:ph type="title"/>
          </p:nvPr>
        </p:nvSpPr>
        <p:spPr>
          <a:xfrm>
            <a:off x="927050" y="1290125"/>
            <a:ext cx="93876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95" name="Google Shape;95;p21"/>
          <p:cNvSpPr txBox="1"/>
          <p:nvPr>
            <p:ph idx="2" type="subTitle"/>
          </p:nvPr>
        </p:nvSpPr>
        <p:spPr>
          <a:xfrm>
            <a:off x="1127150" y="3035275"/>
            <a:ext cx="8835000" cy="13665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rgbClr val="75787B"/>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96" name="Google Shape;96;p21"/>
          <p:cNvSpPr/>
          <p:nvPr/>
        </p:nvSpPr>
        <p:spPr>
          <a:xfrm>
            <a:off x="12262975" y="12150"/>
            <a:ext cx="12120900" cy="13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99" name="Google Shape;99;p22"/>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1"/>
                </a:solidFill>
                <a:latin typeface="Roboto Mono"/>
                <a:ea typeface="Roboto Mono"/>
                <a:cs typeface="Roboto Mono"/>
                <a:sym typeface="Roboto Mono"/>
              </a:defRPr>
            </a:lvl1pPr>
            <a:lvl2pPr lvl="1" algn="l">
              <a:lnSpc>
                <a:spcPct val="100000"/>
              </a:lnSpc>
              <a:spcBef>
                <a:spcPts val="0"/>
              </a:spcBef>
              <a:spcAft>
                <a:spcPts val="0"/>
              </a:spcAft>
              <a:buSzPts val="4800"/>
              <a:buNone/>
              <a:defRPr>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highlight>
                  <a:schemeClr val="accent1"/>
                </a:highlight>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solidFill>
                  <a:schemeClr val="dk1"/>
                </a:solidFill>
                <a:latin typeface="Arial"/>
                <a:ea typeface="Arial"/>
                <a:cs typeface="Arial"/>
                <a:sym typeface="Arial"/>
              </a:defRPr>
            </a:lvl2pPr>
            <a:lvl3pPr lvl="2" algn="l">
              <a:lnSpc>
                <a:spcPct val="100000"/>
              </a:lnSpc>
              <a:spcBef>
                <a:spcPts val="0"/>
              </a:spcBef>
              <a:spcAft>
                <a:spcPts val="0"/>
              </a:spcAft>
              <a:buSzPts val="7500"/>
              <a:buNone/>
              <a:defRPr sz="9300">
                <a:solidFill>
                  <a:schemeClr val="dk1"/>
                </a:solidFill>
                <a:latin typeface="Arial"/>
                <a:ea typeface="Arial"/>
                <a:cs typeface="Arial"/>
                <a:sym typeface="Arial"/>
              </a:defRPr>
            </a:lvl3pPr>
            <a:lvl4pPr lvl="3" algn="l">
              <a:lnSpc>
                <a:spcPct val="100000"/>
              </a:lnSpc>
              <a:spcBef>
                <a:spcPts val="0"/>
              </a:spcBef>
              <a:spcAft>
                <a:spcPts val="0"/>
              </a:spcAft>
              <a:buSzPts val="7500"/>
              <a:buNone/>
              <a:defRPr sz="9300">
                <a:solidFill>
                  <a:schemeClr val="dk1"/>
                </a:solidFill>
                <a:latin typeface="Arial"/>
                <a:ea typeface="Arial"/>
                <a:cs typeface="Arial"/>
                <a:sym typeface="Arial"/>
              </a:defRPr>
            </a:lvl4pPr>
            <a:lvl5pPr lvl="4" algn="l">
              <a:lnSpc>
                <a:spcPct val="100000"/>
              </a:lnSpc>
              <a:spcBef>
                <a:spcPts val="0"/>
              </a:spcBef>
              <a:spcAft>
                <a:spcPts val="0"/>
              </a:spcAft>
              <a:buSzPts val="7500"/>
              <a:buNone/>
              <a:defRPr sz="9300">
                <a:solidFill>
                  <a:schemeClr val="dk1"/>
                </a:solidFill>
                <a:latin typeface="Arial"/>
                <a:ea typeface="Arial"/>
                <a:cs typeface="Arial"/>
                <a:sym typeface="Arial"/>
              </a:defRPr>
            </a:lvl5pPr>
            <a:lvl6pPr lvl="5" algn="l">
              <a:lnSpc>
                <a:spcPct val="100000"/>
              </a:lnSpc>
              <a:spcBef>
                <a:spcPts val="0"/>
              </a:spcBef>
              <a:spcAft>
                <a:spcPts val="0"/>
              </a:spcAft>
              <a:buSzPts val="7500"/>
              <a:buNone/>
              <a:defRPr sz="9300">
                <a:solidFill>
                  <a:schemeClr val="dk1"/>
                </a:solidFill>
                <a:latin typeface="Arial"/>
                <a:ea typeface="Arial"/>
                <a:cs typeface="Arial"/>
                <a:sym typeface="Arial"/>
              </a:defRPr>
            </a:lvl6pPr>
            <a:lvl7pPr lvl="6" algn="l">
              <a:lnSpc>
                <a:spcPct val="100000"/>
              </a:lnSpc>
              <a:spcBef>
                <a:spcPts val="0"/>
              </a:spcBef>
              <a:spcAft>
                <a:spcPts val="0"/>
              </a:spcAft>
              <a:buSzPts val="7500"/>
              <a:buNone/>
              <a:defRPr sz="9300">
                <a:solidFill>
                  <a:schemeClr val="dk1"/>
                </a:solidFill>
                <a:latin typeface="Arial"/>
                <a:ea typeface="Arial"/>
                <a:cs typeface="Arial"/>
                <a:sym typeface="Arial"/>
              </a:defRPr>
            </a:lvl7pPr>
            <a:lvl8pPr lvl="7" algn="l">
              <a:lnSpc>
                <a:spcPct val="100000"/>
              </a:lnSpc>
              <a:spcBef>
                <a:spcPts val="0"/>
              </a:spcBef>
              <a:spcAft>
                <a:spcPts val="0"/>
              </a:spcAft>
              <a:buSzPts val="7500"/>
              <a:buNone/>
              <a:defRPr sz="9300">
                <a:solidFill>
                  <a:schemeClr val="dk1"/>
                </a:solidFill>
                <a:latin typeface="Arial"/>
                <a:ea typeface="Arial"/>
                <a:cs typeface="Arial"/>
                <a:sym typeface="Arial"/>
              </a:defRPr>
            </a:lvl8pPr>
            <a:lvl9pPr lvl="8" algn="l">
              <a:lnSpc>
                <a:spcPct val="100000"/>
              </a:lnSpc>
              <a:spcBef>
                <a:spcPts val="0"/>
              </a:spcBef>
              <a:spcAft>
                <a:spcPts val="0"/>
              </a:spcAft>
              <a:buSzPts val="7500"/>
              <a:buNone/>
              <a:defRPr sz="9300">
                <a:solidFill>
                  <a:schemeClr val="dk1"/>
                </a:solidFill>
                <a:latin typeface="Arial"/>
                <a:ea typeface="Arial"/>
                <a:cs typeface="Arial"/>
                <a:sym typeface="Arial"/>
              </a:defRPr>
            </a:lvl9pPr>
          </a:lstStyle>
          <a:p/>
        </p:txBody>
      </p:sp>
      <p:sp>
        <p:nvSpPr>
          <p:cNvPr id="102" name="Google Shape;102;p23"/>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4"/>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4"/>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4"/>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4"/>
                </a:solidFill>
                <a:highlight>
                  <a:schemeClr val="accent1"/>
                </a:highlight>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105" name="Google Shape;105;p24"/>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3"/>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3"/>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3"/>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3"/>
                </a:solidFill>
                <a:highlight>
                  <a:schemeClr val="accent1"/>
                </a:highlight>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4831575" y="4041275"/>
            <a:ext cx="145713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108" name="Google Shape;108;p25"/>
          <p:cNvSpPr txBox="1"/>
          <p:nvPr>
            <p:ph idx="1" type="subTitle"/>
          </p:nvPr>
        </p:nvSpPr>
        <p:spPr>
          <a:xfrm>
            <a:off x="5068350" y="9657450"/>
            <a:ext cx="148587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solidFill>
                  <a:schemeClr val="accent2"/>
                </a:solidFill>
                <a:highlight>
                  <a:schemeClr val="accent1"/>
                </a:highlight>
                <a:latin typeface="Arial"/>
                <a:ea typeface="Arial"/>
                <a:cs typeface="Arial"/>
                <a:sym typeface="Arial"/>
              </a:defRPr>
            </a:lvl2pPr>
            <a:lvl3pPr lvl="2" algn="l">
              <a:lnSpc>
                <a:spcPct val="100000"/>
              </a:lnSpc>
              <a:spcBef>
                <a:spcPts val="0"/>
              </a:spcBef>
              <a:spcAft>
                <a:spcPts val="0"/>
              </a:spcAft>
              <a:buSzPts val="3600"/>
              <a:buNone/>
              <a:defRPr>
                <a:solidFill>
                  <a:schemeClr val="accent2"/>
                </a:solidFill>
                <a:highlight>
                  <a:schemeClr val="accent1"/>
                </a:highlight>
                <a:latin typeface="Arial"/>
                <a:ea typeface="Arial"/>
                <a:cs typeface="Arial"/>
                <a:sym typeface="Arial"/>
              </a:defRPr>
            </a:lvl3pPr>
            <a:lvl4pPr lvl="3" algn="l">
              <a:lnSpc>
                <a:spcPct val="100000"/>
              </a:lnSpc>
              <a:spcBef>
                <a:spcPts val="0"/>
              </a:spcBef>
              <a:spcAft>
                <a:spcPts val="0"/>
              </a:spcAft>
              <a:buSzPts val="3600"/>
              <a:buNone/>
              <a:defRPr>
                <a:solidFill>
                  <a:schemeClr val="accent2"/>
                </a:solidFill>
                <a:highlight>
                  <a:schemeClr val="accent1"/>
                </a:highlight>
                <a:latin typeface="Arial"/>
                <a:ea typeface="Arial"/>
                <a:cs typeface="Arial"/>
                <a:sym typeface="Arial"/>
              </a:defRPr>
            </a:lvl4pPr>
            <a:lvl5pPr lvl="4"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5pPr>
            <a:lvl6pPr lvl="5"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6pPr>
            <a:lvl7pPr lvl="6"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7pPr>
            <a:lvl8pPr lvl="7"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8pPr>
            <a:lvl9pPr lvl="8" algn="l">
              <a:lnSpc>
                <a:spcPct val="100000"/>
              </a:lnSpc>
              <a:spcBef>
                <a:spcPts val="0"/>
              </a:spcBef>
              <a:spcAft>
                <a:spcPts val="0"/>
              </a:spcAft>
              <a:buSzPts val="3000"/>
              <a:buNone/>
              <a:defRPr>
                <a:solidFill>
                  <a:schemeClr val="accent2"/>
                </a:solidFill>
                <a:highlight>
                  <a:schemeClr val="accent1"/>
                </a:highlight>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17" name="Google Shape;17;p4"/>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18" name="Google Shape;18;p4"/>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21" name="Google Shape;21;p5"/>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22" name="Google Shape;22;p5"/>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27925" y="4513800"/>
            <a:ext cx="14310599"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10000">
                <a:solidFill>
                  <a:schemeClr val="dk1"/>
                </a:solidFill>
                <a:latin typeface="Arial"/>
                <a:ea typeface="Arial"/>
                <a:cs typeface="Arial"/>
                <a:sym typeface="Aria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25" name="Google Shape;25;p6"/>
          <p:cNvSpPr txBox="1"/>
          <p:nvPr>
            <p:ph idx="1" type="subTitle"/>
          </p:nvPr>
        </p:nvSpPr>
        <p:spPr>
          <a:xfrm>
            <a:off x="5929600" y="80961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0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26" name="Google Shape;26;p6"/>
          <p:cNvSpPr txBox="1"/>
          <p:nvPr>
            <p:ph idx="2" type="subTitle"/>
          </p:nvPr>
        </p:nvSpPr>
        <p:spPr>
          <a:xfrm>
            <a:off x="2663900" y="6090325"/>
            <a:ext cx="10548300"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29" name="Google Shape;29;p7"/>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30" name="Google Shape;30;p7"/>
          <p:cNvSpPr txBox="1"/>
          <p:nvPr>
            <p:ph idx="1"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rgbClr val="1A73E8"/>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
        <p:nvSpPr>
          <p:cNvPr id="31" name="Google Shape;31;p7"/>
          <p:cNvSpPr txBox="1"/>
          <p:nvPr>
            <p:ph idx="2"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34" name="Google Shape;34;p8"/>
          <p:cNvSpPr txBox="1"/>
          <p:nvPr/>
        </p:nvSpPr>
        <p:spPr>
          <a:xfrm>
            <a:off x="0" y="0"/>
            <a:ext cx="3000000" cy="822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8"/>
          <p:cNvSpPr txBox="1"/>
          <p:nvPr>
            <p:ph idx="1"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6" name="Google Shape;36;p8"/>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37" name="Google Shape;37;p8"/>
          <p:cNvSpPr txBox="1"/>
          <p:nvPr>
            <p:ph idx="2"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2"/>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40" name="Google Shape;40;p9"/>
          <p:cNvSpPr txBox="1"/>
          <p:nvPr>
            <p:ph idx="1"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1" name="Google Shape;41;p9"/>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42" name="Google Shape;42;p9"/>
          <p:cNvSpPr txBox="1"/>
          <p:nvPr>
            <p:ph idx="2"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4"/>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marR="0" rtl="0" algn="l">
              <a:lnSpc>
                <a:spcPct val="100000"/>
              </a:lnSpc>
              <a:spcBef>
                <a:spcPts val="5900"/>
              </a:spcBef>
              <a:spcAft>
                <a:spcPts val="0"/>
              </a:spcAft>
              <a:buClr>
                <a:srgbClr val="000000"/>
              </a:buClr>
              <a:buSzPts val="5200"/>
              <a:buFont typeface="Arial"/>
              <a:buNone/>
            </a:pPr>
            <a:r>
              <a:t/>
            </a:r>
            <a:endParaRPr b="0" i="0" sz="5200" u="none" cap="none" strike="noStrike">
              <a:solidFill>
                <a:srgbClr val="000000"/>
              </a:solidFill>
              <a:latin typeface="Helvetica Neue"/>
              <a:ea typeface="Helvetica Neue"/>
              <a:cs typeface="Helvetica Neue"/>
              <a:sym typeface="Helvetica Neue"/>
            </a:endParaRPr>
          </a:p>
        </p:txBody>
      </p:sp>
      <p:sp>
        <p:nvSpPr>
          <p:cNvPr id="45" name="Google Shape;45;p10"/>
          <p:cNvSpPr txBox="1"/>
          <p:nvPr>
            <p:ph idx="1" type="body"/>
          </p:nvPr>
        </p:nvSpPr>
        <p:spPr>
          <a:xfrm>
            <a:off x="2477575" y="6102575"/>
            <a:ext cx="15843299" cy="6407100"/>
          </a:xfrm>
          <a:prstGeom prst="rect">
            <a:avLst/>
          </a:prstGeom>
          <a:noFill/>
          <a:ln>
            <a:noFill/>
          </a:ln>
        </p:spPr>
        <p:txBody>
          <a:bodyPr anchorCtr="0" anchor="t" bIns="91425" lIns="91425" spcFirstLastPara="1" rIns="91425" wrap="square" tIns="91425">
            <a:spAutoFit/>
          </a:bodyPr>
          <a:lstStyle>
            <a:lvl1pPr indent="-533400" lvl="0" marL="4572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algn="l">
              <a:lnSpc>
                <a:spcPct val="100000"/>
              </a:lnSpc>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algn="l">
              <a:lnSpc>
                <a:spcPct val="100000"/>
              </a:lnSpc>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algn="l">
              <a:lnSpc>
                <a:spcPct val="100000"/>
              </a:lnSpc>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6" name="Google Shape;46;p10"/>
          <p:cNvSpPr txBox="1"/>
          <p:nvPr>
            <p:ph type="title"/>
          </p:nvPr>
        </p:nvSpPr>
        <p:spPr>
          <a:xfrm>
            <a:off x="2278700" y="3143550"/>
            <a:ext cx="14542500" cy="2005800"/>
          </a:xfrm>
          <a:prstGeom prst="rect">
            <a:avLst/>
          </a:prstGeom>
          <a:noFill/>
          <a:ln>
            <a:noFill/>
          </a:ln>
        </p:spPr>
        <p:txBody>
          <a:bodyPr anchorCtr="0" anchor="t" bIns="243800" lIns="243800" spcFirstLastPara="1" rIns="243800" wrap="square" tIns="243800">
            <a:spAutoFit/>
          </a:bodyPr>
          <a:lstStyle>
            <a:lvl1pPr lvl="0" algn="l">
              <a:lnSpc>
                <a:spcPct val="100000"/>
              </a:lnSpc>
              <a:spcBef>
                <a:spcPts val="0"/>
              </a:spcBef>
              <a:spcAft>
                <a:spcPts val="0"/>
              </a:spcAft>
              <a:buSzPts val="7500"/>
              <a:buNone/>
              <a:defRPr sz="9300">
                <a:solidFill>
                  <a:schemeClr val="dk1"/>
                </a:solidFill>
                <a:latin typeface="Arial"/>
                <a:ea typeface="Arial"/>
                <a:cs typeface="Arial"/>
                <a:sym typeface="Arial"/>
              </a:defRPr>
            </a:lvl1pPr>
            <a:lvl2pPr lvl="1" algn="l">
              <a:lnSpc>
                <a:spcPct val="100000"/>
              </a:lnSpc>
              <a:spcBef>
                <a:spcPts val="0"/>
              </a:spcBef>
              <a:spcAft>
                <a:spcPts val="0"/>
              </a:spcAft>
              <a:buSzPts val="7500"/>
              <a:buNone/>
              <a:defRPr sz="9300">
                <a:latin typeface="Arial"/>
                <a:ea typeface="Arial"/>
                <a:cs typeface="Arial"/>
                <a:sym typeface="Arial"/>
              </a:defRPr>
            </a:lvl2pPr>
            <a:lvl3pPr lvl="2" algn="l">
              <a:lnSpc>
                <a:spcPct val="100000"/>
              </a:lnSpc>
              <a:spcBef>
                <a:spcPts val="0"/>
              </a:spcBef>
              <a:spcAft>
                <a:spcPts val="0"/>
              </a:spcAft>
              <a:buSzPts val="7500"/>
              <a:buNone/>
              <a:defRPr sz="9300">
                <a:latin typeface="Arial"/>
                <a:ea typeface="Arial"/>
                <a:cs typeface="Arial"/>
                <a:sym typeface="Arial"/>
              </a:defRPr>
            </a:lvl3pPr>
            <a:lvl4pPr lvl="3" algn="l">
              <a:lnSpc>
                <a:spcPct val="100000"/>
              </a:lnSpc>
              <a:spcBef>
                <a:spcPts val="0"/>
              </a:spcBef>
              <a:spcAft>
                <a:spcPts val="0"/>
              </a:spcAft>
              <a:buSzPts val="7500"/>
              <a:buNone/>
              <a:defRPr sz="9300">
                <a:latin typeface="Arial"/>
                <a:ea typeface="Arial"/>
                <a:cs typeface="Arial"/>
                <a:sym typeface="Arial"/>
              </a:defRPr>
            </a:lvl4pPr>
            <a:lvl5pPr lvl="4" algn="l">
              <a:lnSpc>
                <a:spcPct val="100000"/>
              </a:lnSpc>
              <a:spcBef>
                <a:spcPts val="0"/>
              </a:spcBef>
              <a:spcAft>
                <a:spcPts val="0"/>
              </a:spcAft>
              <a:buSzPts val="7500"/>
              <a:buNone/>
              <a:defRPr sz="9300">
                <a:latin typeface="Arial"/>
                <a:ea typeface="Arial"/>
                <a:cs typeface="Arial"/>
                <a:sym typeface="Arial"/>
              </a:defRPr>
            </a:lvl5pPr>
            <a:lvl6pPr lvl="5" algn="l">
              <a:lnSpc>
                <a:spcPct val="100000"/>
              </a:lnSpc>
              <a:spcBef>
                <a:spcPts val="0"/>
              </a:spcBef>
              <a:spcAft>
                <a:spcPts val="0"/>
              </a:spcAft>
              <a:buSzPts val="7500"/>
              <a:buNone/>
              <a:defRPr sz="9300">
                <a:latin typeface="Arial"/>
                <a:ea typeface="Arial"/>
                <a:cs typeface="Arial"/>
                <a:sym typeface="Arial"/>
              </a:defRPr>
            </a:lvl6pPr>
            <a:lvl7pPr lvl="6" algn="l">
              <a:lnSpc>
                <a:spcPct val="100000"/>
              </a:lnSpc>
              <a:spcBef>
                <a:spcPts val="0"/>
              </a:spcBef>
              <a:spcAft>
                <a:spcPts val="0"/>
              </a:spcAft>
              <a:buSzPts val="7500"/>
              <a:buNone/>
              <a:defRPr sz="9300">
                <a:latin typeface="Arial"/>
                <a:ea typeface="Arial"/>
                <a:cs typeface="Arial"/>
                <a:sym typeface="Arial"/>
              </a:defRPr>
            </a:lvl7pPr>
            <a:lvl8pPr lvl="7" algn="l">
              <a:lnSpc>
                <a:spcPct val="100000"/>
              </a:lnSpc>
              <a:spcBef>
                <a:spcPts val="0"/>
              </a:spcBef>
              <a:spcAft>
                <a:spcPts val="0"/>
              </a:spcAft>
              <a:buSzPts val="7500"/>
              <a:buNone/>
              <a:defRPr sz="9300">
                <a:latin typeface="Arial"/>
                <a:ea typeface="Arial"/>
                <a:cs typeface="Arial"/>
                <a:sym typeface="Arial"/>
              </a:defRPr>
            </a:lvl8pPr>
            <a:lvl9pPr lvl="8" algn="l">
              <a:lnSpc>
                <a:spcPct val="100000"/>
              </a:lnSpc>
              <a:spcBef>
                <a:spcPts val="0"/>
              </a:spcBef>
              <a:spcAft>
                <a:spcPts val="0"/>
              </a:spcAft>
              <a:buSzPts val="7500"/>
              <a:buNone/>
              <a:defRPr sz="9300">
                <a:latin typeface="Arial"/>
                <a:ea typeface="Arial"/>
                <a:cs typeface="Arial"/>
                <a:sym typeface="Arial"/>
              </a:defRPr>
            </a:lvl9pPr>
          </a:lstStyle>
          <a:p/>
        </p:txBody>
      </p:sp>
      <p:sp>
        <p:nvSpPr>
          <p:cNvPr id="47" name="Google Shape;47;p10"/>
          <p:cNvSpPr txBox="1"/>
          <p:nvPr>
            <p:ph idx="2" type="subTitle"/>
          </p:nvPr>
        </p:nvSpPr>
        <p:spPr>
          <a:xfrm>
            <a:off x="2477575" y="4888700"/>
            <a:ext cx="17061901" cy="2005800"/>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SzPts val="4800"/>
              <a:buNone/>
              <a:defRPr sz="4800">
                <a:solidFill>
                  <a:schemeClr val="accent3"/>
                </a:solidFill>
                <a:latin typeface="Roboto Mono"/>
                <a:ea typeface="Roboto Mono"/>
                <a:cs typeface="Roboto Mono"/>
                <a:sym typeface="Roboto Mono"/>
              </a:defRPr>
            </a:lvl1pPr>
            <a:lvl2pPr lvl="1" algn="l">
              <a:lnSpc>
                <a:spcPct val="100000"/>
              </a:lnSpc>
              <a:spcBef>
                <a:spcPts val="0"/>
              </a:spcBef>
              <a:spcAft>
                <a:spcPts val="0"/>
              </a:spcAft>
              <a:buSzPts val="4800"/>
              <a:buNone/>
              <a:defRPr>
                <a:latin typeface="Arial"/>
                <a:ea typeface="Arial"/>
                <a:cs typeface="Arial"/>
                <a:sym typeface="Arial"/>
              </a:defRPr>
            </a:lvl2pPr>
            <a:lvl3pPr lvl="2" algn="l">
              <a:lnSpc>
                <a:spcPct val="100000"/>
              </a:lnSpc>
              <a:spcBef>
                <a:spcPts val="0"/>
              </a:spcBef>
              <a:spcAft>
                <a:spcPts val="0"/>
              </a:spcAft>
              <a:buSzPts val="3600"/>
              <a:buNone/>
              <a:defRPr>
                <a:latin typeface="Arial"/>
                <a:ea typeface="Arial"/>
                <a:cs typeface="Arial"/>
                <a:sym typeface="Arial"/>
              </a:defRPr>
            </a:lvl3pPr>
            <a:lvl4pPr lvl="3" algn="l">
              <a:lnSpc>
                <a:spcPct val="100000"/>
              </a:lnSpc>
              <a:spcBef>
                <a:spcPts val="0"/>
              </a:spcBef>
              <a:spcAft>
                <a:spcPts val="0"/>
              </a:spcAft>
              <a:buSzPts val="3600"/>
              <a:buNone/>
              <a:defRPr>
                <a:latin typeface="Arial"/>
                <a:ea typeface="Arial"/>
                <a:cs typeface="Arial"/>
                <a:sym typeface="Arial"/>
              </a:defRPr>
            </a:lvl4pPr>
            <a:lvl5pPr lvl="4" algn="l">
              <a:lnSpc>
                <a:spcPct val="100000"/>
              </a:lnSpc>
              <a:spcBef>
                <a:spcPts val="0"/>
              </a:spcBef>
              <a:spcAft>
                <a:spcPts val="0"/>
              </a:spcAft>
              <a:buSzPts val="3000"/>
              <a:buNone/>
              <a:defRPr>
                <a:latin typeface="Arial"/>
                <a:ea typeface="Arial"/>
                <a:cs typeface="Arial"/>
                <a:sym typeface="Arial"/>
              </a:defRPr>
            </a:lvl5pPr>
            <a:lvl6pPr lvl="5" algn="l">
              <a:lnSpc>
                <a:spcPct val="100000"/>
              </a:lnSpc>
              <a:spcBef>
                <a:spcPts val="0"/>
              </a:spcBef>
              <a:spcAft>
                <a:spcPts val="0"/>
              </a:spcAft>
              <a:buSzPts val="3000"/>
              <a:buNone/>
              <a:defRPr>
                <a:latin typeface="Arial"/>
                <a:ea typeface="Arial"/>
                <a:cs typeface="Arial"/>
                <a:sym typeface="Arial"/>
              </a:defRPr>
            </a:lvl6pPr>
            <a:lvl7pPr lvl="6" algn="l">
              <a:lnSpc>
                <a:spcPct val="100000"/>
              </a:lnSpc>
              <a:spcBef>
                <a:spcPts val="0"/>
              </a:spcBef>
              <a:spcAft>
                <a:spcPts val="0"/>
              </a:spcAft>
              <a:buSzPts val="3000"/>
              <a:buNone/>
              <a:defRPr>
                <a:latin typeface="Arial"/>
                <a:ea typeface="Arial"/>
                <a:cs typeface="Arial"/>
                <a:sym typeface="Arial"/>
              </a:defRPr>
            </a:lvl7pPr>
            <a:lvl8pPr lvl="7" algn="l">
              <a:lnSpc>
                <a:spcPct val="100000"/>
              </a:lnSpc>
              <a:spcBef>
                <a:spcPts val="0"/>
              </a:spcBef>
              <a:spcAft>
                <a:spcPts val="0"/>
              </a:spcAft>
              <a:buSzPts val="3000"/>
              <a:buNone/>
              <a:defRPr>
                <a:latin typeface="Arial"/>
                <a:ea typeface="Arial"/>
                <a:cs typeface="Arial"/>
                <a:sym typeface="Arial"/>
              </a:defRPr>
            </a:lvl8pPr>
            <a:lvl9pPr lvl="8" algn="l">
              <a:lnSpc>
                <a:spcPct val="100000"/>
              </a:lnSpc>
              <a:spcBef>
                <a:spcPts val="0"/>
              </a:spcBef>
              <a:spcAft>
                <a:spcPts val="0"/>
              </a:spcAft>
              <a:buSzPts val="3000"/>
              <a:buNone/>
              <a:defRPr>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1" cy="1527300"/>
          </a:xfrm>
          <a:prstGeom prst="rect">
            <a:avLst/>
          </a:prstGeom>
          <a:noFill/>
          <a:ln>
            <a:noFill/>
          </a:ln>
        </p:spPr>
        <p:txBody>
          <a:bodyPr anchorCtr="0" anchor="t" bIns="243800" lIns="243800" spcFirstLastPara="1" rIns="243800" wrap="square" tIns="243800">
            <a:normAutofit/>
          </a:bodyPr>
          <a:lstStyle>
            <a:lvl1pPr lvl="0"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7500"/>
              <a:buFont typeface="Arial"/>
              <a:buNone/>
              <a:defRPr b="0" i="0" sz="7500" u="none" cap="none" strike="noStrike">
                <a:solidFill>
                  <a:schemeClr val="dk2"/>
                </a:solidFill>
                <a:latin typeface="Arial"/>
                <a:ea typeface="Arial"/>
                <a:cs typeface="Arial"/>
                <a:sym typeface="Arial"/>
              </a:defRPr>
            </a:lvl9pPr>
          </a:lstStyle>
          <a:p/>
        </p:txBody>
      </p:sp>
      <p:sp>
        <p:nvSpPr>
          <p:cNvPr id="7" name="Google Shape;7;p1"/>
          <p:cNvSpPr txBox="1"/>
          <p:nvPr>
            <p:ph idx="12" type="sldNum"/>
          </p:nvPr>
        </p:nvSpPr>
        <p:spPr>
          <a:xfrm>
            <a:off x="22593220" y="12435245"/>
            <a:ext cx="1463100" cy="1049700"/>
          </a:xfrm>
          <a:prstGeom prst="rect">
            <a:avLst/>
          </a:prstGeom>
          <a:noFill/>
          <a:ln>
            <a:noFill/>
          </a:ln>
        </p:spPr>
        <p:txBody>
          <a:bodyPr anchorCtr="0" anchor="ctr" bIns="243800" lIns="243800" spcFirstLastPara="1" rIns="243800" wrap="square" tIns="243800">
            <a:normAutofit/>
          </a:bodyPr>
          <a:lstStyle>
            <a:lvl1pPr indent="0" lvl="0"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idx="1" type="body"/>
          </p:nvPr>
        </p:nvSpPr>
        <p:spPr>
          <a:xfrm>
            <a:off x="1203350" y="3095025"/>
            <a:ext cx="21906301" cy="6407100"/>
          </a:xfrm>
          <a:prstGeom prst="rect">
            <a:avLst/>
          </a:prstGeom>
          <a:noFill/>
          <a:ln>
            <a:noFill/>
          </a:ln>
        </p:spPr>
        <p:txBody>
          <a:bodyPr anchorCtr="0" anchor="t" bIns="91425" lIns="91425" spcFirstLastPara="1" rIns="91425" wrap="square" tIns="91425">
            <a:spAutoFit/>
          </a:bodyPr>
          <a:lstStyle>
            <a:lvl1pPr indent="-533400" lvl="0" marL="457200" marR="0" rtl="0" algn="l">
              <a:lnSpc>
                <a:spcPct val="100000"/>
              </a:lnSpc>
              <a:spcBef>
                <a:spcPts val="0"/>
              </a:spcBef>
              <a:spcAft>
                <a:spcPts val="0"/>
              </a:spcAft>
              <a:buClr>
                <a:schemeClr val="dk2"/>
              </a:buClr>
              <a:buSzPts val="4800"/>
              <a:buFont typeface="Open Sans Light"/>
              <a:buChar char="●"/>
              <a:defRPr b="0" i="0" sz="4800" u="none" cap="none" strike="noStrike">
                <a:solidFill>
                  <a:schemeClr val="dk2"/>
                </a:solidFill>
                <a:latin typeface="Open Sans Light"/>
                <a:ea typeface="Open Sans Light"/>
                <a:cs typeface="Open Sans Light"/>
                <a:sym typeface="Open Sans Light"/>
              </a:defRPr>
            </a:lvl1pPr>
            <a:lvl2pPr indent="-533400" lvl="1" marL="914400" marR="0" rtl="0" algn="l">
              <a:lnSpc>
                <a:spcPct val="100000"/>
              </a:lnSpc>
              <a:spcBef>
                <a:spcPts val="0"/>
              </a:spcBef>
              <a:spcAft>
                <a:spcPts val="0"/>
              </a:spcAft>
              <a:buClr>
                <a:schemeClr val="dk2"/>
              </a:buClr>
              <a:buSzPts val="4800"/>
              <a:buFont typeface="Open Sans Light"/>
              <a:buChar char="○"/>
              <a:defRPr b="0" i="0" sz="4800" u="none" cap="none" strike="noStrike">
                <a:solidFill>
                  <a:schemeClr val="dk2"/>
                </a:solidFill>
                <a:latin typeface="Open Sans Light"/>
                <a:ea typeface="Open Sans Light"/>
                <a:cs typeface="Open Sans Light"/>
                <a:sym typeface="Open Sans Light"/>
              </a:defRPr>
            </a:lvl2pPr>
            <a:lvl3pPr indent="-457200" lvl="2" marL="1371600" marR="0" rtl="0" algn="l">
              <a:lnSpc>
                <a:spcPct val="100000"/>
              </a:lnSpc>
              <a:spcBef>
                <a:spcPts val="0"/>
              </a:spcBef>
              <a:spcAft>
                <a:spcPts val="0"/>
              </a:spcAft>
              <a:buClr>
                <a:schemeClr val="dk2"/>
              </a:buClr>
              <a:buSzPts val="3600"/>
              <a:buFont typeface="Open Sans Light"/>
              <a:buChar char="■"/>
              <a:defRPr b="0" i="0" sz="3600" u="none" cap="none" strike="noStrike">
                <a:solidFill>
                  <a:schemeClr val="dk2"/>
                </a:solidFill>
                <a:latin typeface="Open Sans Light"/>
                <a:ea typeface="Open Sans Light"/>
                <a:cs typeface="Open Sans Light"/>
                <a:sym typeface="Open Sans Light"/>
              </a:defRPr>
            </a:lvl3pPr>
            <a:lvl4pPr indent="-457200" lvl="3" marL="1828800" marR="0" rtl="0" algn="l">
              <a:lnSpc>
                <a:spcPct val="100000"/>
              </a:lnSpc>
              <a:spcBef>
                <a:spcPts val="0"/>
              </a:spcBef>
              <a:spcAft>
                <a:spcPts val="0"/>
              </a:spcAft>
              <a:buClr>
                <a:schemeClr val="dk2"/>
              </a:buClr>
              <a:buSzPts val="3600"/>
              <a:buFont typeface="Open Sans Light"/>
              <a:buChar char="●"/>
              <a:defRPr b="0" i="0" sz="3600" u="none" cap="none" strike="noStrike">
                <a:solidFill>
                  <a:schemeClr val="dk2"/>
                </a:solidFill>
                <a:latin typeface="Open Sans Light"/>
                <a:ea typeface="Open Sans Light"/>
                <a:cs typeface="Open Sans Light"/>
                <a:sym typeface="Open Sans Light"/>
              </a:defRPr>
            </a:lvl4pPr>
            <a:lvl5pPr indent="-419100" lvl="4" marL="22860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5pPr>
            <a:lvl6pPr indent="-419100" lvl="5" marL="27432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6pPr>
            <a:lvl7pPr indent="-419100" lvl="6" marL="32004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7pPr>
            <a:lvl8pPr indent="-419100" lvl="7" marL="36576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8pPr>
            <a:lvl9pPr indent="-419100" lvl="8" marL="4114800" marR="0" rtl="0" algn="l">
              <a:lnSpc>
                <a:spcPct val="100000"/>
              </a:lnSpc>
              <a:spcBef>
                <a:spcPts val="0"/>
              </a:spcBef>
              <a:spcAft>
                <a:spcPts val="0"/>
              </a:spcAft>
              <a:buClr>
                <a:schemeClr val="dk2"/>
              </a:buClr>
              <a:buSzPts val="3000"/>
              <a:buFont typeface="Open Sans Light"/>
              <a:buChar char="■"/>
              <a:defRPr b="0" i="0" sz="3000" u="none" cap="none" strike="noStrike">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cloud.google.com/products/" TargetMode="External"/><Relationship Id="rId4" Type="http://schemas.openxmlformats.org/officeDocument/2006/relationships/hyperlink" Target="https://cloud.google.com/free/" TargetMode="External"/><Relationship Id="rId5" Type="http://schemas.openxmlformats.org/officeDocument/2006/relationships/hyperlink" Target="https://cloud.google.com/getting-started/" TargetMode="External"/><Relationship Id="rId6" Type="http://schemas.openxmlformats.org/officeDocument/2006/relationships/hyperlink" Target="https://gdsc.community.dev/"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6"/>
          <p:cNvPicPr preferRelativeResize="0"/>
          <p:nvPr/>
        </p:nvPicPr>
        <p:blipFill rotWithShape="1">
          <a:blip r:embed="rId3">
            <a:alphaModFix/>
          </a:blip>
          <a:srcRect b="10566" l="0" r="0" t="10574"/>
          <a:stretch/>
        </p:blipFill>
        <p:spPr>
          <a:xfrm>
            <a:off x="2583775" y="7670275"/>
            <a:ext cx="2717699" cy="2857498"/>
          </a:xfrm>
          <a:prstGeom prst="rect">
            <a:avLst/>
          </a:prstGeom>
          <a:noFill/>
          <a:ln>
            <a:noFill/>
          </a:ln>
        </p:spPr>
      </p:pic>
      <p:sp>
        <p:nvSpPr>
          <p:cNvPr id="114" name="Google Shape;114;p26"/>
          <p:cNvSpPr txBox="1"/>
          <p:nvPr>
            <p:ph type="title"/>
          </p:nvPr>
        </p:nvSpPr>
        <p:spPr>
          <a:xfrm>
            <a:off x="2427925" y="4513800"/>
            <a:ext cx="14310599" cy="20316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Introduction to GDSC</a:t>
            </a:r>
            <a:endParaRPr/>
          </a:p>
        </p:txBody>
      </p:sp>
      <p:sp>
        <p:nvSpPr>
          <p:cNvPr id="115" name="Google Shape;115;p26"/>
          <p:cNvSpPr txBox="1"/>
          <p:nvPr>
            <p:ph idx="1" type="subTitle"/>
          </p:nvPr>
        </p:nvSpPr>
        <p:spPr>
          <a:xfrm>
            <a:off x="5929600" y="8096125"/>
            <a:ext cx="10548300" cy="1416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t>Hridyesh Singh Bisht</a:t>
            </a:r>
            <a:endParaRPr/>
          </a:p>
          <a:p>
            <a:pPr indent="0" lvl="0" marL="0" rtl="0" algn="l">
              <a:lnSpc>
                <a:spcPct val="100000"/>
              </a:lnSpc>
              <a:spcBef>
                <a:spcPts val="0"/>
              </a:spcBef>
              <a:spcAft>
                <a:spcPts val="0"/>
              </a:spcAft>
              <a:buSzPts val="4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5"/>
          <p:cNvSpPr txBox="1"/>
          <p:nvPr>
            <p:ph type="title"/>
          </p:nvPr>
        </p:nvSpPr>
        <p:spPr>
          <a:xfrm>
            <a:off x="4526100" y="3735800"/>
            <a:ext cx="14858700" cy="3084600"/>
          </a:xfrm>
          <a:prstGeom prst="rect">
            <a:avLst/>
          </a:prstGeom>
          <a:noFill/>
          <a:ln>
            <a:noFill/>
          </a:ln>
        </p:spPr>
        <p:txBody>
          <a:bodyPr anchorCtr="0" anchor="t" bIns="243800" lIns="243800" spcFirstLastPara="1" rIns="243800" wrap="square" tIns="243800">
            <a:spAutoFit/>
          </a:bodyPr>
          <a:lstStyle/>
          <a:p>
            <a:pPr indent="0" lvl="0" marL="0" rtl="0" algn="l">
              <a:lnSpc>
                <a:spcPct val="115000"/>
              </a:lnSpc>
              <a:spcBef>
                <a:spcPts val="1200"/>
              </a:spcBef>
              <a:spcAft>
                <a:spcPts val="0"/>
              </a:spcAft>
              <a:buNone/>
            </a:pPr>
            <a:r>
              <a:rPr b="1" lang="en-US" sz="4800">
                <a:solidFill>
                  <a:srgbClr val="000000"/>
                </a:solidFill>
              </a:rPr>
              <a:t>“The technology you use impresses no one. The experience you create with it is everything.”</a:t>
            </a:r>
            <a:endParaRPr b="1" sz="4800">
              <a:solidFill>
                <a:srgbClr val="000000"/>
              </a:solidFill>
            </a:endParaRPr>
          </a:p>
          <a:p>
            <a:pPr indent="0" lvl="0" marL="0" rtl="0" algn="l">
              <a:lnSpc>
                <a:spcPct val="100000"/>
              </a:lnSpc>
              <a:spcBef>
                <a:spcPts val="1200"/>
              </a:spcBef>
              <a:spcAft>
                <a:spcPts val="0"/>
              </a:spcAft>
              <a:buClr>
                <a:schemeClr val="dk1"/>
              </a:buClr>
              <a:buSzPts val="7500"/>
              <a:buFont typeface="Open Sans Light"/>
              <a:buNone/>
            </a:pPr>
            <a:r>
              <a:t/>
            </a:r>
            <a:endParaRPr b="1" sz="4800">
              <a:solidFill>
                <a:srgbClr val="000000"/>
              </a:solidFill>
            </a:endParaRPr>
          </a:p>
        </p:txBody>
      </p:sp>
      <p:sp>
        <p:nvSpPr>
          <p:cNvPr id="174" name="Google Shape;174;p35"/>
          <p:cNvSpPr txBox="1"/>
          <p:nvPr>
            <p:ph idx="1" type="subTitle"/>
          </p:nvPr>
        </p:nvSpPr>
        <p:spPr>
          <a:xfrm>
            <a:off x="4862950" y="7808650"/>
            <a:ext cx="14858700" cy="923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lang="en-US"/>
              <a:t>-</a:t>
            </a:r>
            <a:r>
              <a:rPr lang="en-US"/>
              <a:t>Sean Gerety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2278700" y="3143550"/>
            <a:ext cx="145425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GDSC?</a:t>
            </a:r>
            <a:endParaRPr/>
          </a:p>
        </p:txBody>
      </p:sp>
      <p:sp>
        <p:nvSpPr>
          <p:cNvPr id="121" name="Google Shape;121;p27"/>
          <p:cNvSpPr txBox="1"/>
          <p:nvPr>
            <p:ph idx="2" type="body"/>
          </p:nvPr>
        </p:nvSpPr>
        <p:spPr>
          <a:xfrm>
            <a:off x="2508125" y="5067450"/>
            <a:ext cx="15843300" cy="532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a:t>Google Developer Student Clubs (GDSC) are community groups for college and university students interested in Google developer technologies. Students from all undergraduate or graduate programs with an interest in growing as a developer are welcome. </a:t>
            </a:r>
            <a:endParaRPr/>
          </a:p>
          <a:p>
            <a:pPr indent="0" lvl="0" marL="0" rtl="0" algn="l">
              <a:lnSpc>
                <a:spcPct val="100000"/>
              </a:lnSpc>
              <a:spcBef>
                <a:spcPts val="1200"/>
              </a:spcBef>
              <a:spcAft>
                <a:spcPts val="0"/>
              </a:spcAft>
              <a:buClr>
                <a:schemeClr val="dk1"/>
              </a:buClr>
              <a:buSzPts val="1100"/>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2278700" y="3143550"/>
            <a:ext cx="145425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Why Join GDSC?</a:t>
            </a:r>
            <a:endParaRPr/>
          </a:p>
        </p:txBody>
      </p:sp>
      <p:sp>
        <p:nvSpPr>
          <p:cNvPr id="127" name="Google Shape;127;p28"/>
          <p:cNvSpPr txBox="1"/>
          <p:nvPr>
            <p:ph idx="2" type="body"/>
          </p:nvPr>
        </p:nvSpPr>
        <p:spPr>
          <a:xfrm>
            <a:off x="2477575" y="6102575"/>
            <a:ext cx="15843300" cy="26229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a:t>By joining a GDSC, students grow their knowledge in a peer-to-peer learning environment and build solutions for local businesses and their community.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idx="2" type="body"/>
          </p:nvPr>
        </p:nvSpPr>
        <p:spPr>
          <a:xfrm>
            <a:off x="8118088" y="9761600"/>
            <a:ext cx="8702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sz="2400"/>
              <a:t>Credits: https://developers.google.com/community/dsc</a:t>
            </a:r>
            <a:endParaRPr sz="2400"/>
          </a:p>
        </p:txBody>
      </p:sp>
      <p:sp>
        <p:nvSpPr>
          <p:cNvPr id="133" name="Google Shape;133;p29"/>
          <p:cNvSpPr txBox="1"/>
          <p:nvPr>
            <p:ph type="title"/>
          </p:nvPr>
        </p:nvSpPr>
        <p:spPr>
          <a:xfrm>
            <a:off x="893050" y="1290125"/>
            <a:ext cx="219561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Major Benefits?</a:t>
            </a:r>
            <a:endParaRPr/>
          </a:p>
        </p:txBody>
      </p:sp>
      <p:pic>
        <p:nvPicPr>
          <p:cNvPr id="134" name="Google Shape;134;p29"/>
          <p:cNvPicPr preferRelativeResize="0"/>
          <p:nvPr/>
        </p:nvPicPr>
        <p:blipFill>
          <a:blip r:embed="rId3">
            <a:alphaModFix/>
          </a:blip>
          <a:stretch>
            <a:fillRect/>
          </a:stretch>
        </p:blipFill>
        <p:spPr>
          <a:xfrm>
            <a:off x="1238850" y="4269575"/>
            <a:ext cx="7580100" cy="3459050"/>
          </a:xfrm>
          <a:prstGeom prst="rect">
            <a:avLst/>
          </a:prstGeom>
          <a:noFill/>
          <a:ln>
            <a:noFill/>
          </a:ln>
        </p:spPr>
      </p:pic>
      <p:pic>
        <p:nvPicPr>
          <p:cNvPr id="135" name="Google Shape;135;p29"/>
          <p:cNvPicPr preferRelativeResize="0"/>
          <p:nvPr/>
        </p:nvPicPr>
        <p:blipFill>
          <a:blip r:embed="rId4">
            <a:alphaModFix/>
          </a:blip>
          <a:stretch>
            <a:fillRect/>
          </a:stretch>
        </p:blipFill>
        <p:spPr>
          <a:xfrm>
            <a:off x="8818950" y="4269575"/>
            <a:ext cx="7300668" cy="3459050"/>
          </a:xfrm>
          <a:prstGeom prst="rect">
            <a:avLst/>
          </a:prstGeom>
          <a:noFill/>
          <a:ln>
            <a:noFill/>
          </a:ln>
        </p:spPr>
      </p:pic>
      <p:pic>
        <p:nvPicPr>
          <p:cNvPr id="136" name="Google Shape;136;p29"/>
          <p:cNvPicPr preferRelativeResize="0"/>
          <p:nvPr/>
        </p:nvPicPr>
        <p:blipFill>
          <a:blip r:embed="rId5">
            <a:alphaModFix/>
          </a:blip>
          <a:stretch>
            <a:fillRect/>
          </a:stretch>
        </p:blipFill>
        <p:spPr>
          <a:xfrm>
            <a:off x="16119625" y="4379575"/>
            <a:ext cx="7025525" cy="32390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ph idx="1" type="body"/>
          </p:nvPr>
        </p:nvSpPr>
        <p:spPr>
          <a:xfrm>
            <a:off x="2278700" y="5522175"/>
            <a:ext cx="86418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4800"/>
              <a:buNone/>
            </a:pPr>
            <a:r>
              <a:rPr lang="en-US"/>
              <a:t>Probably not the cloud you are thinking, but here cloud means a set of services that allow you to create a bunch of solutions.</a:t>
            </a:r>
            <a:endParaRPr/>
          </a:p>
        </p:txBody>
      </p:sp>
      <p:sp>
        <p:nvSpPr>
          <p:cNvPr id="142" name="Google Shape;142;p30"/>
          <p:cNvSpPr txBox="1"/>
          <p:nvPr>
            <p:ph type="title"/>
          </p:nvPr>
        </p:nvSpPr>
        <p:spPr>
          <a:xfrm>
            <a:off x="2278700" y="3143550"/>
            <a:ext cx="145425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Cloud?</a:t>
            </a:r>
            <a:endParaRPr/>
          </a:p>
        </p:txBody>
      </p:sp>
      <p:pic>
        <p:nvPicPr>
          <p:cNvPr id="143" name="Google Shape;143;p30"/>
          <p:cNvPicPr preferRelativeResize="0"/>
          <p:nvPr/>
        </p:nvPicPr>
        <p:blipFill>
          <a:blip r:embed="rId3">
            <a:alphaModFix/>
          </a:blip>
          <a:stretch>
            <a:fillRect/>
          </a:stretch>
        </p:blipFill>
        <p:spPr>
          <a:xfrm>
            <a:off x="10920500" y="3575150"/>
            <a:ext cx="7484275" cy="7514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idx="1" type="body"/>
          </p:nvPr>
        </p:nvSpPr>
        <p:spPr>
          <a:xfrm>
            <a:off x="2477575" y="6102575"/>
            <a:ext cx="15843300" cy="535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4800"/>
              <a:buNone/>
            </a:pPr>
            <a:r>
              <a:rPr lang="en-US">
                <a:solidFill>
                  <a:srgbClr val="676C72"/>
                </a:solidFill>
              </a:rPr>
              <a:t>When you build on cloud, you get faster more scalable and highly reliable infrastructure or software. So you focus on your logic/ source code rather than focusing on resources.</a:t>
            </a:r>
            <a:endParaRPr>
              <a:solidFill>
                <a:srgbClr val="676C72"/>
              </a:solidFill>
            </a:endParaRPr>
          </a:p>
          <a:p>
            <a:pPr indent="0" lvl="0" marL="0" rtl="0" algn="l">
              <a:lnSpc>
                <a:spcPct val="100000"/>
              </a:lnSpc>
              <a:spcBef>
                <a:spcPts val="0"/>
              </a:spcBef>
              <a:spcAft>
                <a:spcPts val="0"/>
              </a:spcAft>
              <a:buSzPts val="4800"/>
              <a:buNone/>
            </a:pPr>
            <a:r>
              <a:t/>
            </a:r>
            <a:endParaRPr>
              <a:solidFill>
                <a:srgbClr val="676C72"/>
              </a:solidFill>
            </a:endParaRPr>
          </a:p>
          <a:p>
            <a:pPr indent="0" lvl="0" marL="0" rtl="0" algn="l">
              <a:lnSpc>
                <a:spcPct val="100000"/>
              </a:lnSpc>
              <a:spcBef>
                <a:spcPts val="0"/>
              </a:spcBef>
              <a:spcAft>
                <a:spcPts val="0"/>
              </a:spcAft>
              <a:buSzPts val="4800"/>
              <a:buNone/>
            </a:pPr>
            <a:r>
              <a:rPr lang="en-US">
                <a:solidFill>
                  <a:srgbClr val="676C72"/>
                </a:solidFill>
              </a:rPr>
              <a:t>Fun fact: you could </a:t>
            </a:r>
            <a:r>
              <a:rPr lang="en-US">
                <a:solidFill>
                  <a:srgbClr val="676C72"/>
                </a:solidFill>
              </a:rPr>
              <a:t>deploy</a:t>
            </a:r>
            <a:r>
              <a:rPr lang="en-US">
                <a:solidFill>
                  <a:srgbClr val="676C72"/>
                </a:solidFill>
              </a:rPr>
              <a:t> a global solution in a matter of minutes.</a:t>
            </a:r>
            <a:endParaRPr>
              <a:solidFill>
                <a:srgbClr val="676C72"/>
              </a:solidFill>
            </a:endParaRPr>
          </a:p>
        </p:txBody>
      </p:sp>
      <p:sp>
        <p:nvSpPr>
          <p:cNvPr id="149" name="Google Shape;149;p31"/>
          <p:cNvSpPr txBox="1"/>
          <p:nvPr>
            <p:ph type="title"/>
          </p:nvPr>
        </p:nvSpPr>
        <p:spPr>
          <a:xfrm>
            <a:off x="2278700" y="3143550"/>
            <a:ext cx="14542500" cy="1923900"/>
          </a:xfrm>
          <a:prstGeom prst="rect">
            <a:avLst/>
          </a:prstGeom>
          <a:noFill/>
          <a:ln>
            <a:noFill/>
          </a:ln>
        </p:spPr>
        <p:txBody>
          <a:bodyPr anchorCtr="0" anchor="t" bIns="243800" lIns="243800" spcFirstLastPara="1" rIns="243800" wrap="square" tIns="243800">
            <a:spAutoFit/>
          </a:bodyPr>
          <a:lstStyle/>
          <a:p>
            <a:pPr indent="0" lvl="0" marL="0" rtl="0" algn="l">
              <a:lnSpc>
                <a:spcPct val="100000"/>
              </a:lnSpc>
              <a:spcBef>
                <a:spcPts val="0"/>
              </a:spcBef>
              <a:spcAft>
                <a:spcPts val="0"/>
              </a:spcAft>
              <a:buSzPts val="7500"/>
              <a:buNone/>
            </a:pPr>
            <a:r>
              <a:rPr lang="en-US"/>
              <a:t>Why Choose Cloud?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idx="1" type="body"/>
          </p:nvPr>
        </p:nvSpPr>
        <p:spPr>
          <a:xfrm>
            <a:off x="2278700" y="5113650"/>
            <a:ext cx="8413200" cy="7942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Google Cloud Platform (GCP) can often be categorized into 4 major categories,</a:t>
            </a:r>
            <a:endParaRPr/>
          </a:p>
          <a:p>
            <a:pPr indent="0" lvl="0" marL="0" rtl="0" algn="l">
              <a:spcBef>
                <a:spcPts val="0"/>
              </a:spcBef>
              <a:spcAft>
                <a:spcPts val="0"/>
              </a:spcAft>
              <a:buNone/>
            </a:pPr>
            <a:r>
              <a:rPr lang="en-US"/>
              <a:t>1.Compute</a:t>
            </a:r>
            <a:endParaRPr/>
          </a:p>
          <a:p>
            <a:pPr indent="0" lvl="0" marL="0" rtl="0" algn="l">
              <a:spcBef>
                <a:spcPts val="0"/>
              </a:spcBef>
              <a:spcAft>
                <a:spcPts val="0"/>
              </a:spcAft>
              <a:buNone/>
            </a:pPr>
            <a:r>
              <a:rPr lang="en-US"/>
              <a:t>2.Storage</a:t>
            </a:r>
            <a:endParaRPr/>
          </a:p>
          <a:p>
            <a:pPr indent="0" lvl="0" marL="0" rtl="0" algn="l">
              <a:spcBef>
                <a:spcPts val="0"/>
              </a:spcBef>
              <a:spcAft>
                <a:spcPts val="0"/>
              </a:spcAft>
              <a:buNone/>
            </a:pPr>
            <a:r>
              <a:rPr lang="en-US"/>
              <a:t>3.Networking</a:t>
            </a:r>
            <a:endParaRPr/>
          </a:p>
          <a:p>
            <a:pPr indent="0" lvl="0" marL="0" rtl="0" algn="l">
              <a:spcBef>
                <a:spcPts val="0"/>
              </a:spcBef>
              <a:spcAft>
                <a:spcPts val="0"/>
              </a:spcAft>
              <a:buNone/>
            </a:pPr>
            <a:r>
              <a:rPr lang="en-US"/>
              <a:t>4.Big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2400">
                <a:solidFill>
                  <a:srgbClr val="000000"/>
                </a:solidFill>
              </a:rPr>
              <a:t>Credits: https://static.packt-cdn.com/products/9781838647438/graphics/2622d854-c8a6-4189-99a7-c55e31bc5fae.png</a:t>
            </a:r>
            <a:endParaRPr sz="2400">
              <a:solidFill>
                <a:srgbClr val="000000"/>
              </a:solidFill>
            </a:endParaRPr>
          </a:p>
          <a:p>
            <a:pPr indent="0" lvl="0" marL="0" rtl="0" algn="l">
              <a:spcBef>
                <a:spcPts val="0"/>
              </a:spcBef>
              <a:spcAft>
                <a:spcPts val="0"/>
              </a:spcAft>
              <a:buNone/>
            </a:pPr>
            <a:r>
              <a:t/>
            </a:r>
            <a:endParaRPr/>
          </a:p>
        </p:txBody>
      </p:sp>
      <p:sp>
        <p:nvSpPr>
          <p:cNvPr id="155" name="Google Shape;155;p32"/>
          <p:cNvSpPr txBox="1"/>
          <p:nvPr>
            <p:ph type="title"/>
          </p:nvPr>
        </p:nvSpPr>
        <p:spPr>
          <a:xfrm>
            <a:off x="2278700" y="3143550"/>
            <a:ext cx="14542500" cy="19701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sz="4800"/>
              <a:t>Categorization of </a:t>
            </a:r>
            <a:endParaRPr sz="4800"/>
          </a:p>
          <a:p>
            <a:pPr indent="0" lvl="0" marL="0" rtl="0" algn="l">
              <a:spcBef>
                <a:spcPts val="0"/>
              </a:spcBef>
              <a:spcAft>
                <a:spcPts val="0"/>
              </a:spcAft>
              <a:buNone/>
            </a:pPr>
            <a:r>
              <a:rPr lang="en-US" sz="4800"/>
              <a:t>Platform</a:t>
            </a:r>
            <a:endParaRPr sz="4800"/>
          </a:p>
        </p:txBody>
      </p:sp>
      <p:pic>
        <p:nvPicPr>
          <p:cNvPr id="156" name="Google Shape;156;p32"/>
          <p:cNvPicPr preferRelativeResize="0"/>
          <p:nvPr/>
        </p:nvPicPr>
        <p:blipFill>
          <a:blip r:embed="rId3">
            <a:alphaModFix/>
          </a:blip>
          <a:stretch>
            <a:fillRect/>
          </a:stretch>
        </p:blipFill>
        <p:spPr>
          <a:xfrm>
            <a:off x="10691900" y="2759750"/>
            <a:ext cx="8186851" cy="10296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idx="1" type="body"/>
          </p:nvPr>
        </p:nvSpPr>
        <p:spPr>
          <a:xfrm>
            <a:off x="2477600" y="10745900"/>
            <a:ext cx="157290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sz="3000"/>
              <a:t>Credits: https://cloud.google.com/images/02_RealTimeBidding_ArchDiagram.png?hl=SR</a:t>
            </a:r>
            <a:endParaRPr sz="3000"/>
          </a:p>
        </p:txBody>
      </p:sp>
      <p:pic>
        <p:nvPicPr>
          <p:cNvPr id="162" name="Google Shape;162;p33"/>
          <p:cNvPicPr preferRelativeResize="0"/>
          <p:nvPr/>
        </p:nvPicPr>
        <p:blipFill rotWithShape="1">
          <a:blip r:embed="rId3">
            <a:alphaModFix/>
          </a:blip>
          <a:srcRect b="13046" l="0" r="0" t="12950"/>
          <a:stretch/>
        </p:blipFill>
        <p:spPr>
          <a:xfrm>
            <a:off x="3772513" y="3497737"/>
            <a:ext cx="13139175" cy="6720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4"/>
          <p:cNvSpPr txBox="1"/>
          <p:nvPr>
            <p:ph idx="1" type="body"/>
          </p:nvPr>
        </p:nvSpPr>
        <p:spPr>
          <a:xfrm>
            <a:off x="2477575" y="6102575"/>
            <a:ext cx="15843300" cy="38790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Clr>
                <a:schemeClr val="dk1"/>
              </a:buClr>
              <a:buSzPts val="4800"/>
              <a:buAutoNum type="arabicPeriod"/>
            </a:pPr>
            <a:r>
              <a:rPr lang="en-US" u="sng">
                <a:solidFill>
                  <a:schemeClr val="dk1"/>
                </a:solidFill>
                <a:hlinkClick r:id="rId3">
                  <a:extLst>
                    <a:ext uri="{A12FA001-AC4F-418D-AE19-62706E023703}">
                      <ahyp:hlinkClr val="tx"/>
                    </a:ext>
                  </a:extLst>
                </a:hlinkClick>
              </a:rPr>
              <a:t>https://cloud.google.com/products/</a:t>
            </a:r>
            <a:endParaRPr>
              <a:solidFill>
                <a:schemeClr val="dk1"/>
              </a:solidFill>
            </a:endParaRPr>
          </a:p>
          <a:p>
            <a:pPr indent="-533400" lvl="0" marL="457200" rtl="0" algn="l">
              <a:spcBef>
                <a:spcPts val="0"/>
              </a:spcBef>
              <a:spcAft>
                <a:spcPts val="0"/>
              </a:spcAft>
              <a:buClr>
                <a:schemeClr val="dk1"/>
              </a:buClr>
              <a:buSzPts val="4800"/>
              <a:buAutoNum type="arabicPeriod"/>
            </a:pPr>
            <a:r>
              <a:rPr lang="en-US" u="sng">
                <a:solidFill>
                  <a:schemeClr val="dk1"/>
                </a:solidFill>
                <a:hlinkClick r:id="rId4">
                  <a:extLst>
                    <a:ext uri="{A12FA001-AC4F-418D-AE19-62706E023703}">
                      <ahyp:hlinkClr val="tx"/>
                    </a:ext>
                  </a:extLst>
                </a:hlinkClick>
              </a:rPr>
              <a:t>https://cloud.google.com/free/</a:t>
            </a:r>
            <a:endParaRPr>
              <a:solidFill>
                <a:schemeClr val="dk1"/>
              </a:solidFill>
            </a:endParaRPr>
          </a:p>
          <a:p>
            <a:pPr indent="-533400" lvl="0" marL="457200" rtl="0" algn="l">
              <a:spcBef>
                <a:spcPts val="0"/>
              </a:spcBef>
              <a:spcAft>
                <a:spcPts val="0"/>
              </a:spcAft>
              <a:buClr>
                <a:schemeClr val="dk1"/>
              </a:buClr>
              <a:buSzPts val="4800"/>
              <a:buAutoNum type="arabicPeriod"/>
            </a:pPr>
            <a:r>
              <a:rPr lang="en-US" u="sng">
                <a:solidFill>
                  <a:schemeClr val="dk1"/>
                </a:solidFill>
                <a:hlinkClick r:id="rId5">
                  <a:extLst>
                    <a:ext uri="{A12FA001-AC4F-418D-AE19-62706E023703}">
                      <ahyp:hlinkClr val="tx"/>
                    </a:ext>
                  </a:extLst>
                </a:hlinkClick>
              </a:rPr>
              <a:t>https://cloud.google.com/getting-started/</a:t>
            </a:r>
            <a:endParaRPr>
              <a:solidFill>
                <a:schemeClr val="dk1"/>
              </a:solidFill>
            </a:endParaRPr>
          </a:p>
          <a:p>
            <a:pPr indent="-533400" lvl="0" marL="457200" rtl="0" algn="l">
              <a:spcBef>
                <a:spcPts val="0"/>
              </a:spcBef>
              <a:spcAft>
                <a:spcPts val="0"/>
              </a:spcAft>
              <a:buClr>
                <a:schemeClr val="dk1"/>
              </a:buClr>
              <a:buSzPts val="4800"/>
              <a:buAutoNum type="arabicPeriod"/>
            </a:pPr>
            <a:r>
              <a:rPr lang="en-US" u="sng">
                <a:solidFill>
                  <a:schemeClr val="dk1"/>
                </a:solidFill>
                <a:hlinkClick r:id="rId6">
                  <a:extLst>
                    <a:ext uri="{A12FA001-AC4F-418D-AE19-62706E023703}">
                      <ahyp:hlinkClr val="tx"/>
                    </a:ext>
                  </a:extLst>
                </a:hlinkClick>
              </a:rPr>
              <a:t>https://gdsc.community.dev/</a:t>
            </a:r>
            <a:endParaRPr>
              <a:solidFill>
                <a:schemeClr val="dk1"/>
              </a:solidFill>
            </a:endParaRPr>
          </a:p>
          <a:p>
            <a:pPr indent="0" lvl="0" marL="457200" rtl="0" algn="l">
              <a:spcBef>
                <a:spcPts val="0"/>
              </a:spcBef>
              <a:spcAft>
                <a:spcPts val="0"/>
              </a:spcAft>
              <a:buNone/>
            </a:pPr>
            <a:r>
              <a:t/>
            </a:r>
            <a:endParaRPr/>
          </a:p>
        </p:txBody>
      </p:sp>
      <p:sp>
        <p:nvSpPr>
          <p:cNvPr id="168" name="Google Shape;168;p34"/>
          <p:cNvSpPr txBox="1"/>
          <p:nvPr>
            <p:ph type="title"/>
          </p:nvPr>
        </p:nvSpPr>
        <p:spPr>
          <a:xfrm>
            <a:off x="2278700" y="3143550"/>
            <a:ext cx="14542500" cy="1923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Useful Links for cloud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